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Economica"/>
      <p:regular r:id="rId15"/>
      <p:bold r:id="rId16"/>
      <p:italic r:id="rId17"/>
      <p:boldItalic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21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Economica-regular.fntdata"/><Relationship Id="rId14" Type="http://schemas.openxmlformats.org/officeDocument/2006/relationships/slide" Target="slides/slide10.xml"/><Relationship Id="rId17" Type="http://schemas.openxmlformats.org/officeDocument/2006/relationships/font" Target="fonts/Economica-italic.fntdata"/><Relationship Id="rId16" Type="http://schemas.openxmlformats.org/officeDocument/2006/relationships/font" Target="fonts/Economica-bold.fntdata"/><Relationship Id="rId5" Type="http://schemas.openxmlformats.org/officeDocument/2006/relationships/slide" Target="slides/slide1.xml"/><Relationship Id="rId19" Type="http://schemas.openxmlformats.org/officeDocument/2006/relationships/font" Target="fonts/OpenSans-regular.fntdata"/><Relationship Id="rId6" Type="http://schemas.openxmlformats.org/officeDocument/2006/relationships/slide" Target="slides/slide2.xml"/><Relationship Id="rId18" Type="http://schemas.openxmlformats.org/officeDocument/2006/relationships/font" Target="fonts/Economic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3600"/>
              <a:t>기억의 파노라마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10210 김우민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직장생활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52" y="1276327"/>
            <a:ext cx="3611575" cy="240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000" y="908112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3600"/>
              <a:t>목차</a:t>
            </a:r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태몽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75" y="1224860"/>
            <a:ext cx="3859250" cy="269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1050" y="1147225"/>
            <a:ext cx="4672251" cy="318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유년기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937" y="716900"/>
            <a:ext cx="40671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90775"/>
            <a:ext cx="4932075" cy="27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3937" y="2336625"/>
            <a:ext cx="31813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8012" y="2700075"/>
            <a:ext cx="132397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유치원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046" y="1048475"/>
            <a:ext cx="5277250" cy="340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5" y="1225225"/>
            <a:ext cx="5749924" cy="323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초등학생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24" y="1023374"/>
            <a:ext cx="4390650" cy="37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350" y="801299"/>
            <a:ext cx="5325324" cy="354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9750" y="118772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3300" y="285750"/>
            <a:ext cx="3429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중학생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47225"/>
            <a:ext cx="5824650" cy="369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000" y="670749"/>
            <a:ext cx="1563850" cy="248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070" y="1792787"/>
            <a:ext cx="2087224" cy="22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고등학생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25" y="1202962"/>
            <a:ext cx="4918925" cy="33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150" y="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7850" y="526500"/>
            <a:ext cx="2907274" cy="261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025" y="2946367"/>
            <a:ext cx="2857499" cy="163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대학생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750" y="793324"/>
            <a:ext cx="5208298" cy="390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74" y="1174662"/>
            <a:ext cx="3689674" cy="345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